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3D04-8175-4FD8-BF07-9BBE8934D7B5}" type="doc">
      <dgm:prSet loTypeId="urn:microsoft.com/office/officeart/2005/8/layout/hList6" loCatId="list" qsTypeId="urn:microsoft.com/office/officeart/2005/8/quickstyle/simple1" qsCatId="simple" csTypeId="urn:microsoft.com/office/officeart/2005/8/colors/accent0_3" csCatId="mainScheme" phldr="1"/>
      <dgm:spPr/>
      <dgm:t>
        <a:bodyPr/>
        <a:lstStyle/>
        <a:p>
          <a:pPr rtl="1"/>
          <a:endParaRPr lang="ar-IQ"/>
        </a:p>
      </dgm:t>
    </dgm:pt>
    <dgm:pt modelId="{B9C93658-F275-4964-810B-DE42DCF08F58}">
      <dgm:prSet phldrT="[نص]"/>
      <dgm:spPr/>
      <dgm:t>
        <a:bodyPr/>
        <a:lstStyle/>
        <a:p>
          <a:pPr rtl="1"/>
          <a:r>
            <a:rPr lang="ar-IQ" b="1" dirty="0" smtClean="0"/>
            <a:t>المكلف </a:t>
          </a:r>
          <a:endParaRPr lang="ar-IQ" dirty="0"/>
        </a:p>
      </dgm:t>
    </dgm:pt>
    <dgm:pt modelId="{28CB4ECA-6B70-4A71-9ACD-52233932EA98}" type="parTrans" cxnId="{884EF733-F94E-4894-B69C-C5AC5B853384}">
      <dgm:prSet/>
      <dgm:spPr/>
      <dgm:t>
        <a:bodyPr/>
        <a:lstStyle/>
        <a:p>
          <a:pPr rtl="1"/>
          <a:endParaRPr lang="ar-IQ"/>
        </a:p>
      </dgm:t>
    </dgm:pt>
    <dgm:pt modelId="{B36351C5-4D91-4B84-98C5-AFCBC143E3CB}" type="sibTrans" cxnId="{884EF733-F94E-4894-B69C-C5AC5B853384}">
      <dgm:prSet/>
      <dgm:spPr/>
      <dgm:t>
        <a:bodyPr/>
        <a:lstStyle/>
        <a:p>
          <a:pPr rtl="1"/>
          <a:endParaRPr lang="ar-IQ"/>
        </a:p>
      </dgm:t>
    </dgm:pt>
    <dgm:pt modelId="{DADFA0ED-EA10-4DF7-BF0C-142D82591EA6}">
      <dgm:prSet custT="1"/>
      <dgm:spPr/>
      <dgm:t>
        <a:bodyPr/>
        <a:lstStyle/>
        <a:p>
          <a:pPr rtl="1"/>
          <a:r>
            <a:rPr lang="ar-IQ" sz="3200" b="1" dirty="0" smtClean="0"/>
            <a:t>التشريعات القانونية المختصة بالضرائب </a:t>
          </a:r>
          <a:endParaRPr lang="en-US" sz="3200" dirty="0"/>
        </a:p>
      </dgm:t>
    </dgm:pt>
    <dgm:pt modelId="{B6F0D2FA-96E2-4B61-A062-A321F7365381}" type="parTrans" cxnId="{151A9BD8-5F99-4B96-B98F-45E352229B1D}">
      <dgm:prSet/>
      <dgm:spPr/>
      <dgm:t>
        <a:bodyPr/>
        <a:lstStyle/>
        <a:p>
          <a:pPr rtl="1"/>
          <a:endParaRPr lang="ar-IQ"/>
        </a:p>
      </dgm:t>
    </dgm:pt>
    <dgm:pt modelId="{8C112FC8-EBFE-42CA-94AD-F3F6BA86D810}" type="sibTrans" cxnId="{151A9BD8-5F99-4B96-B98F-45E352229B1D}">
      <dgm:prSet/>
      <dgm:spPr/>
      <dgm:t>
        <a:bodyPr/>
        <a:lstStyle/>
        <a:p>
          <a:pPr rtl="1"/>
          <a:endParaRPr lang="ar-IQ"/>
        </a:p>
      </dgm:t>
    </dgm:pt>
    <dgm:pt modelId="{9A14F1CE-64CB-4B04-8903-116E928DDFDD}">
      <dgm:prSet/>
      <dgm:spPr/>
      <dgm:t>
        <a:bodyPr/>
        <a:lstStyle/>
        <a:p>
          <a:pPr rtl="1"/>
          <a:r>
            <a:rPr lang="ar-IQ" b="1" dirty="0" smtClean="0"/>
            <a:t>الادارة الضريبية </a:t>
          </a:r>
          <a:endParaRPr lang="en-US" dirty="0"/>
        </a:p>
      </dgm:t>
    </dgm:pt>
    <dgm:pt modelId="{3223FF53-23E6-4213-B656-4D7E60D87751}" type="parTrans" cxnId="{EFCDE1F9-8383-4B2E-8159-A72504CB751B}">
      <dgm:prSet/>
      <dgm:spPr/>
      <dgm:t>
        <a:bodyPr/>
        <a:lstStyle/>
        <a:p>
          <a:pPr rtl="1"/>
          <a:endParaRPr lang="ar-IQ"/>
        </a:p>
      </dgm:t>
    </dgm:pt>
    <dgm:pt modelId="{54CC0F8D-AFC9-45A2-BA88-64294FFA426B}" type="sibTrans" cxnId="{EFCDE1F9-8383-4B2E-8159-A72504CB751B}">
      <dgm:prSet/>
      <dgm:spPr/>
      <dgm:t>
        <a:bodyPr/>
        <a:lstStyle/>
        <a:p>
          <a:pPr rtl="1"/>
          <a:endParaRPr lang="ar-IQ"/>
        </a:p>
      </dgm:t>
    </dgm:pt>
    <dgm:pt modelId="{89184C44-F00C-4090-B73F-FE7CE3CE020F}" type="pres">
      <dgm:prSet presAssocID="{F2203D04-8175-4FD8-BF07-9BBE8934D7B5}" presName="Name0" presStyleCnt="0">
        <dgm:presLayoutVars>
          <dgm:dir/>
          <dgm:resizeHandles val="exact"/>
        </dgm:presLayoutVars>
      </dgm:prSet>
      <dgm:spPr/>
      <dgm:t>
        <a:bodyPr/>
        <a:lstStyle/>
        <a:p>
          <a:pPr rtl="1"/>
          <a:endParaRPr lang="ar-IQ"/>
        </a:p>
      </dgm:t>
    </dgm:pt>
    <dgm:pt modelId="{1D5F463B-D807-4598-91B9-B982FC3CE109}" type="pres">
      <dgm:prSet presAssocID="{B9C93658-F275-4964-810B-DE42DCF08F58}" presName="node" presStyleLbl="node1" presStyleIdx="0" presStyleCnt="3">
        <dgm:presLayoutVars>
          <dgm:bulletEnabled val="1"/>
        </dgm:presLayoutVars>
      </dgm:prSet>
      <dgm:spPr/>
      <dgm:t>
        <a:bodyPr/>
        <a:lstStyle/>
        <a:p>
          <a:pPr rtl="1"/>
          <a:endParaRPr lang="ar-IQ"/>
        </a:p>
      </dgm:t>
    </dgm:pt>
    <dgm:pt modelId="{1B1881BF-3C68-41AA-87DA-71FEE4BBD8B1}" type="pres">
      <dgm:prSet presAssocID="{B36351C5-4D91-4B84-98C5-AFCBC143E3CB}" presName="sibTrans" presStyleCnt="0"/>
      <dgm:spPr/>
    </dgm:pt>
    <dgm:pt modelId="{EF867780-F6F8-411B-97EE-7362262392E5}" type="pres">
      <dgm:prSet presAssocID="{9A14F1CE-64CB-4B04-8903-116E928DDFDD}" presName="node" presStyleLbl="node1" presStyleIdx="1" presStyleCnt="3">
        <dgm:presLayoutVars>
          <dgm:bulletEnabled val="1"/>
        </dgm:presLayoutVars>
      </dgm:prSet>
      <dgm:spPr/>
      <dgm:t>
        <a:bodyPr/>
        <a:lstStyle/>
        <a:p>
          <a:pPr rtl="1"/>
          <a:endParaRPr lang="ar-IQ"/>
        </a:p>
      </dgm:t>
    </dgm:pt>
    <dgm:pt modelId="{926ACE81-1778-4B60-B811-DC9D2E00774E}" type="pres">
      <dgm:prSet presAssocID="{54CC0F8D-AFC9-45A2-BA88-64294FFA426B}" presName="sibTrans" presStyleCnt="0"/>
      <dgm:spPr/>
    </dgm:pt>
    <dgm:pt modelId="{52F06B73-6FDA-4FD8-93AB-06065EE1A160}" type="pres">
      <dgm:prSet presAssocID="{DADFA0ED-EA10-4DF7-BF0C-142D82591EA6}" presName="node" presStyleLbl="node1" presStyleIdx="2" presStyleCnt="3">
        <dgm:presLayoutVars>
          <dgm:bulletEnabled val="1"/>
        </dgm:presLayoutVars>
      </dgm:prSet>
      <dgm:spPr/>
      <dgm:t>
        <a:bodyPr/>
        <a:lstStyle/>
        <a:p>
          <a:pPr rtl="1"/>
          <a:endParaRPr lang="ar-IQ"/>
        </a:p>
      </dgm:t>
    </dgm:pt>
  </dgm:ptLst>
  <dgm:cxnLst>
    <dgm:cxn modelId="{884EF733-F94E-4894-B69C-C5AC5B853384}" srcId="{F2203D04-8175-4FD8-BF07-9BBE8934D7B5}" destId="{B9C93658-F275-4964-810B-DE42DCF08F58}" srcOrd="0" destOrd="0" parTransId="{28CB4ECA-6B70-4A71-9ACD-52233932EA98}" sibTransId="{B36351C5-4D91-4B84-98C5-AFCBC143E3CB}"/>
    <dgm:cxn modelId="{EFCDE1F9-8383-4B2E-8159-A72504CB751B}" srcId="{F2203D04-8175-4FD8-BF07-9BBE8934D7B5}" destId="{9A14F1CE-64CB-4B04-8903-116E928DDFDD}" srcOrd="1" destOrd="0" parTransId="{3223FF53-23E6-4213-B656-4D7E60D87751}" sibTransId="{54CC0F8D-AFC9-45A2-BA88-64294FFA426B}"/>
    <dgm:cxn modelId="{532E3946-DCB9-4F3C-A690-7D8B28888486}" type="presOf" srcId="{DADFA0ED-EA10-4DF7-BF0C-142D82591EA6}" destId="{52F06B73-6FDA-4FD8-93AB-06065EE1A160}" srcOrd="0" destOrd="0" presId="urn:microsoft.com/office/officeart/2005/8/layout/hList6"/>
    <dgm:cxn modelId="{151A9BD8-5F99-4B96-B98F-45E352229B1D}" srcId="{F2203D04-8175-4FD8-BF07-9BBE8934D7B5}" destId="{DADFA0ED-EA10-4DF7-BF0C-142D82591EA6}" srcOrd="2" destOrd="0" parTransId="{B6F0D2FA-96E2-4B61-A062-A321F7365381}" sibTransId="{8C112FC8-EBFE-42CA-94AD-F3F6BA86D810}"/>
    <dgm:cxn modelId="{BC9160DD-B7E3-41B6-A320-88E094BC51A7}" type="presOf" srcId="{B9C93658-F275-4964-810B-DE42DCF08F58}" destId="{1D5F463B-D807-4598-91B9-B982FC3CE109}" srcOrd="0" destOrd="0" presId="urn:microsoft.com/office/officeart/2005/8/layout/hList6"/>
    <dgm:cxn modelId="{C0B0B87F-9B58-4DFF-B8AD-2F1007988535}" type="presOf" srcId="{F2203D04-8175-4FD8-BF07-9BBE8934D7B5}" destId="{89184C44-F00C-4090-B73F-FE7CE3CE020F}" srcOrd="0" destOrd="0" presId="urn:microsoft.com/office/officeart/2005/8/layout/hList6"/>
    <dgm:cxn modelId="{57E2C986-C964-4845-85FA-57823522AF55}" type="presOf" srcId="{9A14F1CE-64CB-4B04-8903-116E928DDFDD}" destId="{EF867780-F6F8-411B-97EE-7362262392E5}" srcOrd="0" destOrd="0" presId="urn:microsoft.com/office/officeart/2005/8/layout/hList6"/>
    <dgm:cxn modelId="{48039C83-0807-4B5D-80FD-514DD55F5AAB}" type="presParOf" srcId="{89184C44-F00C-4090-B73F-FE7CE3CE020F}" destId="{1D5F463B-D807-4598-91B9-B982FC3CE109}" srcOrd="0" destOrd="0" presId="urn:microsoft.com/office/officeart/2005/8/layout/hList6"/>
    <dgm:cxn modelId="{33D6D8C9-101E-45CF-9F9E-9C3690770310}" type="presParOf" srcId="{89184C44-F00C-4090-B73F-FE7CE3CE020F}" destId="{1B1881BF-3C68-41AA-87DA-71FEE4BBD8B1}" srcOrd="1" destOrd="0" presId="urn:microsoft.com/office/officeart/2005/8/layout/hList6"/>
    <dgm:cxn modelId="{630AFC57-14FC-4E8B-AFAC-E330E00E3486}" type="presParOf" srcId="{89184C44-F00C-4090-B73F-FE7CE3CE020F}" destId="{EF867780-F6F8-411B-97EE-7362262392E5}" srcOrd="2" destOrd="0" presId="urn:microsoft.com/office/officeart/2005/8/layout/hList6"/>
    <dgm:cxn modelId="{9CAC23F9-14FB-4E7C-9A2F-2F7E5B1D36CA}" type="presParOf" srcId="{89184C44-F00C-4090-B73F-FE7CE3CE020F}" destId="{926ACE81-1778-4B60-B811-DC9D2E00774E}" srcOrd="3" destOrd="0" presId="urn:microsoft.com/office/officeart/2005/8/layout/hList6"/>
    <dgm:cxn modelId="{992C6988-09CE-49BD-BF5B-3A2FEC28C811}" type="presParOf" srcId="{89184C44-F00C-4090-B73F-FE7CE3CE020F}" destId="{52F06B73-6FDA-4FD8-93AB-06065EE1A160}" srcOrd="4" destOrd="0" presId="urn:microsoft.com/office/officeart/2005/8/layout/hList6"/>
  </dgm:cxnLst>
  <dgm:bg>
    <a:solidFill>
      <a:schemeClr val="accent3">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5C269-71C1-4F7D-BF91-66A22B026C69}"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B5DE6BAA-F474-49D8-B06A-AF1391B44F13}">
      <dgm:prSet custT="1"/>
      <dgm:spPr/>
      <dgm:t>
        <a:bodyPr/>
        <a:lstStyle/>
        <a:p>
          <a:pPr algn="r" rtl="1"/>
          <a:r>
            <a:rPr lang="ar-IQ" sz="2400" b="1" u="none" dirty="0" smtClean="0"/>
            <a:t>قانون ضريبة الدخل رقم 113 لسنة 1982 المعدل .</a:t>
          </a:r>
          <a:endParaRPr lang="en-US" sz="2400" u="none" dirty="0"/>
        </a:p>
      </dgm:t>
    </dgm:pt>
    <dgm:pt modelId="{81555480-39B3-4B6C-8A93-540FD3951F8B}" type="parTrans" cxnId="{86AF3102-7025-4174-BA9F-012C1F083816}">
      <dgm:prSet/>
      <dgm:spPr/>
      <dgm:t>
        <a:bodyPr/>
        <a:lstStyle/>
        <a:p>
          <a:pPr rtl="1"/>
          <a:endParaRPr lang="ar-IQ"/>
        </a:p>
      </dgm:t>
    </dgm:pt>
    <dgm:pt modelId="{FC6B12F4-3A39-4EB0-A556-4C33833BFC94}" type="sibTrans" cxnId="{86AF3102-7025-4174-BA9F-012C1F083816}">
      <dgm:prSet/>
      <dgm:spPr/>
      <dgm:t>
        <a:bodyPr/>
        <a:lstStyle/>
        <a:p>
          <a:pPr rtl="1"/>
          <a:endParaRPr lang="ar-IQ"/>
        </a:p>
      </dgm:t>
    </dgm:pt>
    <dgm:pt modelId="{E6363968-BED2-4AF8-862A-394742BE6547}">
      <dgm:prSet custT="1"/>
      <dgm:spPr/>
      <dgm:t>
        <a:bodyPr/>
        <a:lstStyle/>
        <a:p>
          <a:pPr algn="r" rtl="1"/>
          <a:r>
            <a:rPr lang="ar-IQ" sz="2400" b="1" u="none" dirty="0" smtClean="0"/>
            <a:t>قانون ضريبة العقار رقم163 لسنة 1959 المعدل .</a:t>
          </a:r>
          <a:endParaRPr lang="en-US" sz="2400" u="none" dirty="0"/>
        </a:p>
      </dgm:t>
    </dgm:pt>
    <dgm:pt modelId="{2257F74A-EF3A-44ED-90C7-121490BA26AC}" type="parTrans" cxnId="{EF068CAC-2E40-484D-AE23-CAA9B71E9D5E}">
      <dgm:prSet/>
      <dgm:spPr/>
      <dgm:t>
        <a:bodyPr/>
        <a:lstStyle/>
        <a:p>
          <a:pPr rtl="1"/>
          <a:endParaRPr lang="ar-IQ"/>
        </a:p>
      </dgm:t>
    </dgm:pt>
    <dgm:pt modelId="{E6A290E9-EBD9-4AED-A971-B55FAA28181F}" type="sibTrans" cxnId="{EF068CAC-2E40-484D-AE23-CAA9B71E9D5E}">
      <dgm:prSet/>
      <dgm:spPr/>
      <dgm:t>
        <a:bodyPr/>
        <a:lstStyle/>
        <a:p>
          <a:pPr rtl="1"/>
          <a:endParaRPr lang="ar-IQ"/>
        </a:p>
      </dgm:t>
    </dgm:pt>
    <dgm:pt modelId="{588B8841-1F11-41CF-8A44-7788114BBF10}">
      <dgm:prSet custT="1"/>
      <dgm:spPr/>
      <dgm:t>
        <a:bodyPr/>
        <a:lstStyle/>
        <a:p>
          <a:pPr algn="r" rtl="1"/>
          <a:r>
            <a:rPr lang="ar-IQ" sz="2000" b="1" u="none" dirty="0" smtClean="0"/>
            <a:t>قانون ضريبة المبيعات رقم 36 لسنة 1997 (الفنادق والمطاعم) .</a:t>
          </a:r>
          <a:endParaRPr lang="en-US" sz="2000" u="none" dirty="0"/>
        </a:p>
      </dgm:t>
    </dgm:pt>
    <dgm:pt modelId="{7952FFFF-216B-4A1A-8C80-CD38034AA8A6}" type="parTrans" cxnId="{CC06DBBB-7814-4E90-B597-BC72F6BE0479}">
      <dgm:prSet/>
      <dgm:spPr/>
      <dgm:t>
        <a:bodyPr/>
        <a:lstStyle/>
        <a:p>
          <a:pPr rtl="1"/>
          <a:endParaRPr lang="ar-IQ"/>
        </a:p>
      </dgm:t>
    </dgm:pt>
    <dgm:pt modelId="{4646E125-4813-4553-A150-8A04F276A55E}" type="sibTrans" cxnId="{CC06DBBB-7814-4E90-B597-BC72F6BE0479}">
      <dgm:prSet/>
      <dgm:spPr/>
      <dgm:t>
        <a:bodyPr/>
        <a:lstStyle/>
        <a:p>
          <a:pPr rtl="1"/>
          <a:endParaRPr lang="ar-IQ"/>
        </a:p>
      </dgm:t>
    </dgm:pt>
    <dgm:pt modelId="{C337A775-3A74-47F7-AF92-8816499B887D}">
      <dgm:prSet/>
      <dgm:spPr/>
      <dgm:t>
        <a:bodyPr/>
        <a:lstStyle/>
        <a:p>
          <a:pPr algn="r" rtl="1"/>
          <a:endParaRPr lang="ar-IQ" dirty="0"/>
        </a:p>
      </dgm:t>
    </dgm:pt>
    <dgm:pt modelId="{02D26454-63C0-49C7-86BF-471E9676F7DA}" type="parTrans" cxnId="{E7316894-84BA-4DA1-B787-269BCDD94B42}">
      <dgm:prSet/>
      <dgm:spPr/>
      <dgm:t>
        <a:bodyPr/>
        <a:lstStyle/>
        <a:p>
          <a:pPr rtl="1"/>
          <a:endParaRPr lang="ar-IQ"/>
        </a:p>
      </dgm:t>
    </dgm:pt>
    <dgm:pt modelId="{AA87BA9D-616B-4FDD-A1AE-E88B0ED9161B}" type="sibTrans" cxnId="{E7316894-84BA-4DA1-B787-269BCDD94B42}">
      <dgm:prSet/>
      <dgm:spPr/>
      <dgm:t>
        <a:bodyPr/>
        <a:lstStyle/>
        <a:p>
          <a:pPr rtl="1"/>
          <a:endParaRPr lang="ar-IQ"/>
        </a:p>
      </dgm:t>
    </dgm:pt>
    <dgm:pt modelId="{0623BF0A-7F87-439F-A6E0-7C0A75BC1FDB}">
      <dgm:prSet/>
      <dgm:spPr/>
      <dgm:t>
        <a:bodyPr/>
        <a:lstStyle/>
        <a:p>
          <a:pPr algn="r" rtl="1"/>
          <a:endParaRPr lang="ar-IQ" dirty="0"/>
        </a:p>
      </dgm:t>
    </dgm:pt>
    <dgm:pt modelId="{0B8E8D85-203E-4EFC-B5EE-D08E2DE4AFCC}" type="parTrans" cxnId="{962C3495-7E3E-42C5-A72D-5F28E9CF748A}">
      <dgm:prSet/>
      <dgm:spPr/>
      <dgm:t>
        <a:bodyPr/>
        <a:lstStyle/>
        <a:p>
          <a:pPr rtl="1"/>
          <a:endParaRPr lang="ar-IQ"/>
        </a:p>
      </dgm:t>
    </dgm:pt>
    <dgm:pt modelId="{16F7E4D8-C65D-444C-A61A-514B3C6749ED}" type="sibTrans" cxnId="{962C3495-7E3E-42C5-A72D-5F28E9CF748A}">
      <dgm:prSet/>
      <dgm:spPr/>
      <dgm:t>
        <a:bodyPr/>
        <a:lstStyle/>
        <a:p>
          <a:pPr rtl="1"/>
          <a:endParaRPr lang="ar-IQ"/>
        </a:p>
      </dgm:t>
    </dgm:pt>
    <dgm:pt modelId="{A034DACE-A844-44BD-B9FE-C5172389DD0B}">
      <dgm:prSet/>
      <dgm:spPr/>
      <dgm:t>
        <a:bodyPr/>
        <a:lstStyle/>
        <a:p>
          <a:pPr algn="justLow" rtl="1"/>
          <a:r>
            <a:rPr lang="ar-IQ" dirty="0" smtClean="0"/>
            <a:t>قرار ضريبة نقل ملكية العقار (القرار 120 لسنة 2002) . تعليمات استقطاع ضريبة الاستقطاع المباشر رقم 1 لسنة 2007 بموجب تعليمات الموازنة الاتحادية لعام 2008 .</a:t>
          </a:r>
          <a:endParaRPr lang="ar-IQ" dirty="0"/>
        </a:p>
      </dgm:t>
    </dgm:pt>
    <dgm:pt modelId="{645C8675-E36D-485A-97BD-070FD948C771}" type="parTrans" cxnId="{A32FB000-0CD8-4AFB-B5C1-FC3971F3D9E0}">
      <dgm:prSet/>
      <dgm:spPr/>
      <dgm:t>
        <a:bodyPr/>
        <a:lstStyle/>
        <a:p>
          <a:pPr rtl="1"/>
          <a:endParaRPr lang="ar-IQ"/>
        </a:p>
      </dgm:t>
    </dgm:pt>
    <dgm:pt modelId="{13D6ED15-B190-4444-959A-69269FE6DEB8}" type="sibTrans" cxnId="{A32FB000-0CD8-4AFB-B5C1-FC3971F3D9E0}">
      <dgm:prSet/>
      <dgm:spPr/>
      <dgm:t>
        <a:bodyPr/>
        <a:lstStyle/>
        <a:p>
          <a:pPr rtl="1"/>
          <a:endParaRPr lang="ar-IQ"/>
        </a:p>
      </dgm:t>
    </dgm:pt>
    <dgm:pt modelId="{2A118A72-90EE-4B4A-8D42-381F070E79F1}" type="pres">
      <dgm:prSet presAssocID="{7C05C269-71C1-4F7D-BF91-66A22B026C69}" presName="linear" presStyleCnt="0">
        <dgm:presLayoutVars>
          <dgm:dir/>
          <dgm:animLvl val="lvl"/>
          <dgm:resizeHandles val="exact"/>
        </dgm:presLayoutVars>
      </dgm:prSet>
      <dgm:spPr/>
      <dgm:t>
        <a:bodyPr/>
        <a:lstStyle/>
        <a:p>
          <a:pPr rtl="1"/>
          <a:endParaRPr lang="ar-IQ"/>
        </a:p>
      </dgm:t>
    </dgm:pt>
    <dgm:pt modelId="{1903B7AB-5E48-497D-85F1-4C66B40ABA78}" type="pres">
      <dgm:prSet presAssocID="{B5DE6BAA-F474-49D8-B06A-AF1391B44F13}" presName="parentLin" presStyleCnt="0"/>
      <dgm:spPr/>
    </dgm:pt>
    <dgm:pt modelId="{23A8A683-C2A6-48CC-9E92-8D3BE1A6BB72}" type="pres">
      <dgm:prSet presAssocID="{B5DE6BAA-F474-49D8-B06A-AF1391B44F13}" presName="parentLeftMargin" presStyleLbl="node1" presStyleIdx="0" presStyleCnt="3"/>
      <dgm:spPr/>
      <dgm:t>
        <a:bodyPr/>
        <a:lstStyle/>
        <a:p>
          <a:pPr rtl="1"/>
          <a:endParaRPr lang="ar-IQ"/>
        </a:p>
      </dgm:t>
    </dgm:pt>
    <dgm:pt modelId="{F4D43E8F-1B42-4569-9E61-795E2A8A1807}" type="pres">
      <dgm:prSet presAssocID="{B5DE6BAA-F474-49D8-B06A-AF1391B44F13}" presName="parentText" presStyleLbl="node1" presStyleIdx="0" presStyleCnt="3">
        <dgm:presLayoutVars>
          <dgm:chMax val="0"/>
          <dgm:bulletEnabled val="1"/>
        </dgm:presLayoutVars>
      </dgm:prSet>
      <dgm:spPr/>
      <dgm:t>
        <a:bodyPr/>
        <a:lstStyle/>
        <a:p>
          <a:pPr rtl="1"/>
          <a:endParaRPr lang="ar-IQ"/>
        </a:p>
      </dgm:t>
    </dgm:pt>
    <dgm:pt modelId="{78421D1C-9780-481E-AD3E-4F01B56170F1}" type="pres">
      <dgm:prSet presAssocID="{B5DE6BAA-F474-49D8-B06A-AF1391B44F13}" presName="negativeSpace" presStyleCnt="0"/>
      <dgm:spPr/>
    </dgm:pt>
    <dgm:pt modelId="{B91346C2-479F-4226-B454-5684B6C5E5B1}" type="pres">
      <dgm:prSet presAssocID="{B5DE6BAA-F474-49D8-B06A-AF1391B44F13}" presName="childText" presStyleLbl="conFgAcc1" presStyleIdx="0" presStyleCnt="3">
        <dgm:presLayoutVars>
          <dgm:bulletEnabled val="1"/>
        </dgm:presLayoutVars>
      </dgm:prSet>
      <dgm:spPr/>
    </dgm:pt>
    <dgm:pt modelId="{3C9593E3-3426-49D1-9B7C-B2F0EAE0E78F}" type="pres">
      <dgm:prSet presAssocID="{FC6B12F4-3A39-4EB0-A556-4C33833BFC94}" presName="spaceBetweenRectangles" presStyleCnt="0"/>
      <dgm:spPr/>
    </dgm:pt>
    <dgm:pt modelId="{3637278A-D401-422F-AEEB-47387B4ACE1C}" type="pres">
      <dgm:prSet presAssocID="{E6363968-BED2-4AF8-862A-394742BE6547}" presName="parentLin" presStyleCnt="0"/>
      <dgm:spPr/>
    </dgm:pt>
    <dgm:pt modelId="{C5B27DCE-F2A5-4A08-8CEE-246C471E2365}" type="pres">
      <dgm:prSet presAssocID="{E6363968-BED2-4AF8-862A-394742BE6547}" presName="parentLeftMargin" presStyleLbl="node1" presStyleIdx="0" presStyleCnt="3"/>
      <dgm:spPr/>
      <dgm:t>
        <a:bodyPr/>
        <a:lstStyle/>
        <a:p>
          <a:pPr rtl="1"/>
          <a:endParaRPr lang="ar-IQ"/>
        </a:p>
      </dgm:t>
    </dgm:pt>
    <dgm:pt modelId="{002A490B-EB51-4494-B9B0-0CB526321DB8}" type="pres">
      <dgm:prSet presAssocID="{E6363968-BED2-4AF8-862A-394742BE6547}" presName="parentText" presStyleLbl="node1" presStyleIdx="1" presStyleCnt="3">
        <dgm:presLayoutVars>
          <dgm:chMax val="0"/>
          <dgm:bulletEnabled val="1"/>
        </dgm:presLayoutVars>
      </dgm:prSet>
      <dgm:spPr/>
      <dgm:t>
        <a:bodyPr/>
        <a:lstStyle/>
        <a:p>
          <a:pPr rtl="1"/>
          <a:endParaRPr lang="ar-IQ"/>
        </a:p>
      </dgm:t>
    </dgm:pt>
    <dgm:pt modelId="{FB843756-AA2B-472D-8BAB-D49C67F28A9E}" type="pres">
      <dgm:prSet presAssocID="{E6363968-BED2-4AF8-862A-394742BE6547}" presName="negativeSpace" presStyleCnt="0"/>
      <dgm:spPr/>
    </dgm:pt>
    <dgm:pt modelId="{9442051E-351F-49D9-A15F-C73858BF874B}" type="pres">
      <dgm:prSet presAssocID="{E6363968-BED2-4AF8-862A-394742BE6547}" presName="childText" presStyleLbl="conFgAcc1" presStyleIdx="1" presStyleCnt="3">
        <dgm:presLayoutVars>
          <dgm:bulletEnabled val="1"/>
        </dgm:presLayoutVars>
      </dgm:prSet>
      <dgm:spPr/>
    </dgm:pt>
    <dgm:pt modelId="{BB91C46A-D14E-4F8A-A2C4-EAD89A269766}" type="pres">
      <dgm:prSet presAssocID="{E6A290E9-EBD9-4AED-A971-B55FAA28181F}" presName="spaceBetweenRectangles" presStyleCnt="0"/>
      <dgm:spPr/>
    </dgm:pt>
    <dgm:pt modelId="{915B27E1-0E44-4CA4-95C0-5B5CD67311EB}" type="pres">
      <dgm:prSet presAssocID="{588B8841-1F11-41CF-8A44-7788114BBF10}" presName="parentLin" presStyleCnt="0"/>
      <dgm:spPr/>
    </dgm:pt>
    <dgm:pt modelId="{41C653A9-3182-4EC7-9024-A0AC93378642}" type="pres">
      <dgm:prSet presAssocID="{588B8841-1F11-41CF-8A44-7788114BBF10}" presName="parentLeftMargin" presStyleLbl="node1" presStyleIdx="1" presStyleCnt="3"/>
      <dgm:spPr/>
      <dgm:t>
        <a:bodyPr/>
        <a:lstStyle/>
        <a:p>
          <a:pPr rtl="1"/>
          <a:endParaRPr lang="ar-IQ"/>
        </a:p>
      </dgm:t>
    </dgm:pt>
    <dgm:pt modelId="{BA343573-BBF7-4827-B19F-6B93A854F0A6}" type="pres">
      <dgm:prSet presAssocID="{588B8841-1F11-41CF-8A44-7788114BBF10}" presName="parentText" presStyleLbl="node1" presStyleIdx="2" presStyleCnt="3">
        <dgm:presLayoutVars>
          <dgm:chMax val="0"/>
          <dgm:bulletEnabled val="1"/>
        </dgm:presLayoutVars>
      </dgm:prSet>
      <dgm:spPr/>
      <dgm:t>
        <a:bodyPr/>
        <a:lstStyle/>
        <a:p>
          <a:pPr rtl="1"/>
          <a:endParaRPr lang="ar-IQ"/>
        </a:p>
      </dgm:t>
    </dgm:pt>
    <dgm:pt modelId="{5F06F50A-9D33-47EE-A762-5761470DBAE2}" type="pres">
      <dgm:prSet presAssocID="{588B8841-1F11-41CF-8A44-7788114BBF10}" presName="negativeSpace" presStyleCnt="0"/>
      <dgm:spPr/>
    </dgm:pt>
    <dgm:pt modelId="{D27C1A10-BBD4-4B68-AC99-A3FD97C164F7}" type="pres">
      <dgm:prSet presAssocID="{588B8841-1F11-41CF-8A44-7788114BBF10}" presName="childText" presStyleLbl="conFgAcc1" presStyleIdx="2" presStyleCnt="3">
        <dgm:presLayoutVars>
          <dgm:bulletEnabled val="1"/>
        </dgm:presLayoutVars>
      </dgm:prSet>
      <dgm:spPr/>
    </dgm:pt>
  </dgm:ptLst>
  <dgm:cxnLst>
    <dgm:cxn modelId="{D4D757EC-7197-47DD-91CC-F3C8A79E9520}" type="presOf" srcId="{B5DE6BAA-F474-49D8-B06A-AF1391B44F13}" destId="{F4D43E8F-1B42-4569-9E61-795E2A8A1807}" srcOrd="1" destOrd="0" presId="urn:microsoft.com/office/officeart/2005/8/layout/list1"/>
    <dgm:cxn modelId="{86AF3102-7025-4174-BA9F-012C1F083816}" srcId="{7C05C269-71C1-4F7D-BF91-66A22B026C69}" destId="{B5DE6BAA-F474-49D8-B06A-AF1391B44F13}" srcOrd="0" destOrd="0" parTransId="{81555480-39B3-4B6C-8A93-540FD3951F8B}" sibTransId="{FC6B12F4-3A39-4EB0-A556-4C33833BFC94}"/>
    <dgm:cxn modelId="{E7316894-84BA-4DA1-B787-269BCDD94B42}" srcId="{588B8841-1F11-41CF-8A44-7788114BBF10}" destId="{C337A775-3A74-47F7-AF92-8816499B887D}" srcOrd="0" destOrd="0" parTransId="{02D26454-63C0-49C7-86BF-471E9676F7DA}" sibTransId="{AA87BA9D-616B-4FDD-A1AE-E88B0ED9161B}"/>
    <dgm:cxn modelId="{51D493BE-B84B-4F0E-8F5D-73F687DBD9B8}" type="presOf" srcId="{588B8841-1F11-41CF-8A44-7788114BBF10}" destId="{41C653A9-3182-4EC7-9024-A0AC93378642}" srcOrd="0" destOrd="0" presId="urn:microsoft.com/office/officeart/2005/8/layout/list1"/>
    <dgm:cxn modelId="{962C3495-7E3E-42C5-A72D-5F28E9CF748A}" srcId="{588B8841-1F11-41CF-8A44-7788114BBF10}" destId="{0623BF0A-7F87-439F-A6E0-7C0A75BC1FDB}" srcOrd="2" destOrd="0" parTransId="{0B8E8D85-203E-4EFC-B5EE-D08E2DE4AFCC}" sibTransId="{16F7E4D8-C65D-444C-A61A-514B3C6749ED}"/>
    <dgm:cxn modelId="{6671C5AA-662A-4758-9F25-989B8E7ADAE8}" type="presOf" srcId="{E6363968-BED2-4AF8-862A-394742BE6547}" destId="{002A490B-EB51-4494-B9B0-0CB526321DB8}" srcOrd="1" destOrd="0" presId="urn:microsoft.com/office/officeart/2005/8/layout/list1"/>
    <dgm:cxn modelId="{5EA457C9-5BD9-4DE6-9A13-CC5CBD4EC9FF}" type="presOf" srcId="{7C05C269-71C1-4F7D-BF91-66A22B026C69}" destId="{2A118A72-90EE-4B4A-8D42-381F070E79F1}" srcOrd="0" destOrd="0" presId="urn:microsoft.com/office/officeart/2005/8/layout/list1"/>
    <dgm:cxn modelId="{1E126226-6B90-4102-86DE-45672A3DF203}" type="presOf" srcId="{B5DE6BAA-F474-49D8-B06A-AF1391B44F13}" destId="{23A8A683-C2A6-48CC-9E92-8D3BE1A6BB72}" srcOrd="0" destOrd="0" presId="urn:microsoft.com/office/officeart/2005/8/layout/list1"/>
    <dgm:cxn modelId="{7533CE31-5BB8-44DB-B4BD-E2296086CCF5}" type="presOf" srcId="{0623BF0A-7F87-439F-A6E0-7C0A75BC1FDB}" destId="{D27C1A10-BBD4-4B68-AC99-A3FD97C164F7}" srcOrd="0" destOrd="2" presId="urn:microsoft.com/office/officeart/2005/8/layout/list1"/>
    <dgm:cxn modelId="{EF068CAC-2E40-484D-AE23-CAA9B71E9D5E}" srcId="{7C05C269-71C1-4F7D-BF91-66A22B026C69}" destId="{E6363968-BED2-4AF8-862A-394742BE6547}" srcOrd="1" destOrd="0" parTransId="{2257F74A-EF3A-44ED-90C7-121490BA26AC}" sibTransId="{E6A290E9-EBD9-4AED-A971-B55FAA28181F}"/>
    <dgm:cxn modelId="{3D22A440-215A-42B1-AE1B-2995A3D168D9}" type="presOf" srcId="{A034DACE-A844-44BD-B9FE-C5172389DD0B}" destId="{D27C1A10-BBD4-4B68-AC99-A3FD97C164F7}" srcOrd="0" destOrd="1" presId="urn:microsoft.com/office/officeart/2005/8/layout/list1"/>
    <dgm:cxn modelId="{9FEC4D54-3309-44A4-A1F7-8C9EC2F142D7}" type="presOf" srcId="{588B8841-1F11-41CF-8A44-7788114BBF10}" destId="{BA343573-BBF7-4827-B19F-6B93A854F0A6}" srcOrd="1" destOrd="0" presId="urn:microsoft.com/office/officeart/2005/8/layout/list1"/>
    <dgm:cxn modelId="{CC06DBBB-7814-4E90-B597-BC72F6BE0479}" srcId="{7C05C269-71C1-4F7D-BF91-66A22B026C69}" destId="{588B8841-1F11-41CF-8A44-7788114BBF10}" srcOrd="2" destOrd="0" parTransId="{7952FFFF-216B-4A1A-8C80-CD38034AA8A6}" sibTransId="{4646E125-4813-4553-A150-8A04F276A55E}"/>
    <dgm:cxn modelId="{12E5F9E8-C34B-4AA8-A18C-DD90A4814F90}" type="presOf" srcId="{C337A775-3A74-47F7-AF92-8816499B887D}" destId="{D27C1A10-BBD4-4B68-AC99-A3FD97C164F7}" srcOrd="0" destOrd="0" presId="urn:microsoft.com/office/officeart/2005/8/layout/list1"/>
    <dgm:cxn modelId="{EA55FEB9-02F4-409B-9A3F-5004B168F373}" type="presOf" srcId="{E6363968-BED2-4AF8-862A-394742BE6547}" destId="{C5B27DCE-F2A5-4A08-8CEE-246C471E2365}" srcOrd="0" destOrd="0" presId="urn:microsoft.com/office/officeart/2005/8/layout/list1"/>
    <dgm:cxn modelId="{A32FB000-0CD8-4AFB-B5C1-FC3971F3D9E0}" srcId="{588B8841-1F11-41CF-8A44-7788114BBF10}" destId="{A034DACE-A844-44BD-B9FE-C5172389DD0B}" srcOrd="1" destOrd="0" parTransId="{645C8675-E36D-485A-97BD-070FD948C771}" sibTransId="{13D6ED15-B190-4444-959A-69269FE6DEB8}"/>
    <dgm:cxn modelId="{588C2E43-7D68-47F7-9B60-9A936C967561}" type="presParOf" srcId="{2A118A72-90EE-4B4A-8D42-381F070E79F1}" destId="{1903B7AB-5E48-497D-85F1-4C66B40ABA78}" srcOrd="0" destOrd="0" presId="urn:microsoft.com/office/officeart/2005/8/layout/list1"/>
    <dgm:cxn modelId="{0E923582-08AD-441B-839F-1B9703A514FF}" type="presParOf" srcId="{1903B7AB-5E48-497D-85F1-4C66B40ABA78}" destId="{23A8A683-C2A6-48CC-9E92-8D3BE1A6BB72}" srcOrd="0" destOrd="0" presId="urn:microsoft.com/office/officeart/2005/8/layout/list1"/>
    <dgm:cxn modelId="{57438482-54A7-4419-8F84-E1E34D375316}" type="presParOf" srcId="{1903B7AB-5E48-497D-85F1-4C66B40ABA78}" destId="{F4D43E8F-1B42-4569-9E61-795E2A8A1807}" srcOrd="1" destOrd="0" presId="urn:microsoft.com/office/officeart/2005/8/layout/list1"/>
    <dgm:cxn modelId="{F792B450-B1C0-43B3-A095-65B9FC6A4ED6}" type="presParOf" srcId="{2A118A72-90EE-4B4A-8D42-381F070E79F1}" destId="{78421D1C-9780-481E-AD3E-4F01B56170F1}" srcOrd="1" destOrd="0" presId="urn:microsoft.com/office/officeart/2005/8/layout/list1"/>
    <dgm:cxn modelId="{96B03C60-687E-46B1-B3FC-EBB2FE0D2F55}" type="presParOf" srcId="{2A118A72-90EE-4B4A-8D42-381F070E79F1}" destId="{B91346C2-479F-4226-B454-5684B6C5E5B1}" srcOrd="2" destOrd="0" presId="urn:microsoft.com/office/officeart/2005/8/layout/list1"/>
    <dgm:cxn modelId="{B9211D67-E12C-468A-8672-A947E5C49D09}" type="presParOf" srcId="{2A118A72-90EE-4B4A-8D42-381F070E79F1}" destId="{3C9593E3-3426-49D1-9B7C-B2F0EAE0E78F}" srcOrd="3" destOrd="0" presId="urn:microsoft.com/office/officeart/2005/8/layout/list1"/>
    <dgm:cxn modelId="{D510CAEF-23B0-4902-BBC0-BCA365FBA6D6}" type="presParOf" srcId="{2A118A72-90EE-4B4A-8D42-381F070E79F1}" destId="{3637278A-D401-422F-AEEB-47387B4ACE1C}" srcOrd="4" destOrd="0" presId="urn:microsoft.com/office/officeart/2005/8/layout/list1"/>
    <dgm:cxn modelId="{D1009F58-00AD-4D56-8ABA-DD170FF887C1}" type="presParOf" srcId="{3637278A-D401-422F-AEEB-47387B4ACE1C}" destId="{C5B27DCE-F2A5-4A08-8CEE-246C471E2365}" srcOrd="0" destOrd="0" presId="urn:microsoft.com/office/officeart/2005/8/layout/list1"/>
    <dgm:cxn modelId="{7E572C20-A9AF-4DE4-B211-A80F7AF845C1}" type="presParOf" srcId="{3637278A-D401-422F-AEEB-47387B4ACE1C}" destId="{002A490B-EB51-4494-B9B0-0CB526321DB8}" srcOrd="1" destOrd="0" presId="urn:microsoft.com/office/officeart/2005/8/layout/list1"/>
    <dgm:cxn modelId="{5B35090D-3116-4206-A1EA-085418AC08EA}" type="presParOf" srcId="{2A118A72-90EE-4B4A-8D42-381F070E79F1}" destId="{FB843756-AA2B-472D-8BAB-D49C67F28A9E}" srcOrd="5" destOrd="0" presId="urn:microsoft.com/office/officeart/2005/8/layout/list1"/>
    <dgm:cxn modelId="{128BF3D9-6B38-4B84-84B3-16B86567D34B}" type="presParOf" srcId="{2A118A72-90EE-4B4A-8D42-381F070E79F1}" destId="{9442051E-351F-49D9-A15F-C73858BF874B}" srcOrd="6" destOrd="0" presId="urn:microsoft.com/office/officeart/2005/8/layout/list1"/>
    <dgm:cxn modelId="{BC1FB1AA-384A-4A8F-8F70-39C4563FA2C6}" type="presParOf" srcId="{2A118A72-90EE-4B4A-8D42-381F070E79F1}" destId="{BB91C46A-D14E-4F8A-A2C4-EAD89A269766}" srcOrd="7" destOrd="0" presId="urn:microsoft.com/office/officeart/2005/8/layout/list1"/>
    <dgm:cxn modelId="{B93A9A98-FE68-4C98-8A43-300DC7C9733A}" type="presParOf" srcId="{2A118A72-90EE-4B4A-8D42-381F070E79F1}" destId="{915B27E1-0E44-4CA4-95C0-5B5CD67311EB}" srcOrd="8" destOrd="0" presId="urn:microsoft.com/office/officeart/2005/8/layout/list1"/>
    <dgm:cxn modelId="{8C2021FC-ED04-45C6-9509-7CC5629C4CEC}" type="presParOf" srcId="{915B27E1-0E44-4CA4-95C0-5B5CD67311EB}" destId="{41C653A9-3182-4EC7-9024-A0AC93378642}" srcOrd="0" destOrd="0" presId="urn:microsoft.com/office/officeart/2005/8/layout/list1"/>
    <dgm:cxn modelId="{AC5E0616-CC34-47D5-BFE9-814BEC2ABD5A}" type="presParOf" srcId="{915B27E1-0E44-4CA4-95C0-5B5CD67311EB}" destId="{BA343573-BBF7-4827-B19F-6B93A854F0A6}" srcOrd="1" destOrd="0" presId="urn:microsoft.com/office/officeart/2005/8/layout/list1"/>
    <dgm:cxn modelId="{032CB299-AB36-40B1-8BE7-D3A810D4D5A7}" type="presParOf" srcId="{2A118A72-90EE-4B4A-8D42-381F070E79F1}" destId="{5F06F50A-9D33-47EE-A762-5761470DBAE2}" srcOrd="9" destOrd="0" presId="urn:microsoft.com/office/officeart/2005/8/layout/list1"/>
    <dgm:cxn modelId="{23EF75B7-D1DF-4CE2-9347-AF61881AA206}" type="presParOf" srcId="{2A118A72-90EE-4B4A-8D42-381F070E79F1}" destId="{D27C1A10-BBD4-4B68-AC99-A3FD97C164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F463B-D807-4598-91B9-B982FC3CE109}">
      <dsp:nvSpPr>
        <dsp:cNvPr id="0" name=""/>
        <dsp:cNvSpPr/>
      </dsp:nvSpPr>
      <dsp:spPr>
        <a:xfrm rot="16200000">
          <a:off x="-579809"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0" tIns="0" rIns="292199" bIns="0" numCol="1" spcCol="1270" anchor="ctr" anchorCtr="0">
          <a:noAutofit/>
        </a:bodyPr>
        <a:lstStyle/>
        <a:p>
          <a:pPr lvl="0" algn="ctr" defTabSz="2044700" rtl="1">
            <a:lnSpc>
              <a:spcPct val="90000"/>
            </a:lnSpc>
            <a:spcBef>
              <a:spcPct val="0"/>
            </a:spcBef>
            <a:spcAft>
              <a:spcPct val="35000"/>
            </a:spcAft>
          </a:pPr>
          <a:r>
            <a:rPr lang="ar-IQ" sz="4600" b="1" kern="1200" dirty="0" smtClean="0"/>
            <a:t>المكلف </a:t>
          </a:r>
          <a:endParaRPr lang="ar-IQ" sz="4600" kern="1200" dirty="0"/>
        </a:p>
      </dsp:txBody>
      <dsp:txXfrm rot="5400000">
        <a:off x="1117" y="812799"/>
        <a:ext cx="2902148" cy="2438400"/>
      </dsp:txXfrm>
    </dsp:sp>
    <dsp:sp modelId="{EF867780-F6F8-411B-97EE-7362262392E5}">
      <dsp:nvSpPr>
        <dsp:cNvPr id="0" name=""/>
        <dsp:cNvSpPr/>
      </dsp:nvSpPr>
      <dsp:spPr>
        <a:xfrm rot="16200000">
          <a:off x="2540000"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0" tIns="0" rIns="292199" bIns="0" numCol="1" spcCol="1270" anchor="ctr" anchorCtr="0">
          <a:noAutofit/>
        </a:bodyPr>
        <a:lstStyle/>
        <a:p>
          <a:pPr lvl="0" algn="ctr" defTabSz="2044700" rtl="1">
            <a:lnSpc>
              <a:spcPct val="90000"/>
            </a:lnSpc>
            <a:spcBef>
              <a:spcPct val="0"/>
            </a:spcBef>
            <a:spcAft>
              <a:spcPct val="35000"/>
            </a:spcAft>
          </a:pPr>
          <a:r>
            <a:rPr lang="ar-IQ" sz="4600" b="1" kern="1200" dirty="0" smtClean="0"/>
            <a:t>الادارة الضريبية </a:t>
          </a:r>
          <a:endParaRPr lang="en-US" sz="4600" kern="1200" dirty="0"/>
        </a:p>
      </dsp:txBody>
      <dsp:txXfrm rot="5400000">
        <a:off x="3120926" y="812799"/>
        <a:ext cx="2902148" cy="2438400"/>
      </dsp:txXfrm>
    </dsp:sp>
    <dsp:sp modelId="{52F06B73-6FDA-4FD8-93AB-06065EE1A160}">
      <dsp:nvSpPr>
        <dsp:cNvPr id="0" name=""/>
        <dsp:cNvSpPr/>
      </dsp:nvSpPr>
      <dsp:spPr>
        <a:xfrm rot="16200000">
          <a:off x="5659809"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rtl="1">
            <a:lnSpc>
              <a:spcPct val="90000"/>
            </a:lnSpc>
            <a:spcBef>
              <a:spcPct val="0"/>
            </a:spcBef>
            <a:spcAft>
              <a:spcPct val="35000"/>
            </a:spcAft>
          </a:pPr>
          <a:r>
            <a:rPr lang="ar-IQ" sz="3200" b="1" kern="1200" dirty="0" smtClean="0"/>
            <a:t>التشريعات القانونية المختصة بالضرائب </a:t>
          </a:r>
          <a:endParaRPr lang="en-US" sz="3200" kern="1200" dirty="0"/>
        </a:p>
      </dsp:txBody>
      <dsp:txXfrm rot="5400000">
        <a:off x="6240735" y="812799"/>
        <a:ext cx="2902148"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346C2-479F-4226-B454-5684B6C5E5B1}">
      <dsp:nvSpPr>
        <dsp:cNvPr id="0" name=""/>
        <dsp:cNvSpPr/>
      </dsp:nvSpPr>
      <dsp:spPr>
        <a:xfrm>
          <a:off x="0" y="343082"/>
          <a:ext cx="7373292"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D43E8F-1B42-4569-9E61-795E2A8A1807}">
      <dsp:nvSpPr>
        <dsp:cNvPr id="0" name=""/>
        <dsp:cNvSpPr/>
      </dsp:nvSpPr>
      <dsp:spPr>
        <a:xfrm>
          <a:off x="368664" y="62642"/>
          <a:ext cx="5161304"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قانون ضريبة الدخل رقم 113 لسنة 1982 المعدل .</a:t>
          </a:r>
          <a:endParaRPr lang="en-US" sz="2400" u="none" kern="1200" dirty="0"/>
        </a:p>
      </dsp:txBody>
      <dsp:txXfrm>
        <a:off x="396044" y="90022"/>
        <a:ext cx="5106544" cy="506120"/>
      </dsp:txXfrm>
    </dsp:sp>
    <dsp:sp modelId="{9442051E-351F-49D9-A15F-C73858BF874B}">
      <dsp:nvSpPr>
        <dsp:cNvPr id="0" name=""/>
        <dsp:cNvSpPr/>
      </dsp:nvSpPr>
      <dsp:spPr>
        <a:xfrm>
          <a:off x="0" y="1204922"/>
          <a:ext cx="7373292"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2A490B-EB51-4494-B9B0-0CB526321DB8}">
      <dsp:nvSpPr>
        <dsp:cNvPr id="0" name=""/>
        <dsp:cNvSpPr/>
      </dsp:nvSpPr>
      <dsp:spPr>
        <a:xfrm>
          <a:off x="368664" y="924482"/>
          <a:ext cx="5161304"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قانون ضريبة العقار رقم163 لسنة 1959 المعدل .</a:t>
          </a:r>
          <a:endParaRPr lang="en-US" sz="2400" u="none" kern="1200" dirty="0"/>
        </a:p>
      </dsp:txBody>
      <dsp:txXfrm>
        <a:off x="396044" y="951862"/>
        <a:ext cx="5106544" cy="506120"/>
      </dsp:txXfrm>
    </dsp:sp>
    <dsp:sp modelId="{D27C1A10-BBD4-4B68-AC99-A3FD97C164F7}">
      <dsp:nvSpPr>
        <dsp:cNvPr id="0" name=""/>
        <dsp:cNvSpPr/>
      </dsp:nvSpPr>
      <dsp:spPr>
        <a:xfrm>
          <a:off x="0" y="2066763"/>
          <a:ext cx="7373292" cy="19750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2249" tIns="395732" rIns="572249" bIns="135128" numCol="1" spcCol="1270" anchor="t" anchorCtr="0">
          <a:noAutofit/>
        </a:bodyPr>
        <a:lstStyle/>
        <a:p>
          <a:pPr marL="171450" lvl="1" indent="-171450" algn="r" defTabSz="844550" rtl="1">
            <a:lnSpc>
              <a:spcPct val="90000"/>
            </a:lnSpc>
            <a:spcBef>
              <a:spcPct val="0"/>
            </a:spcBef>
            <a:spcAft>
              <a:spcPct val="15000"/>
            </a:spcAft>
            <a:buChar char="••"/>
          </a:pPr>
          <a:endParaRPr lang="ar-IQ" sz="1900" kern="1200" dirty="0"/>
        </a:p>
        <a:p>
          <a:pPr marL="171450" lvl="1" indent="-171450" algn="justLow" defTabSz="844550" rtl="1">
            <a:lnSpc>
              <a:spcPct val="90000"/>
            </a:lnSpc>
            <a:spcBef>
              <a:spcPct val="0"/>
            </a:spcBef>
            <a:spcAft>
              <a:spcPct val="15000"/>
            </a:spcAft>
            <a:buChar char="••"/>
          </a:pPr>
          <a:r>
            <a:rPr lang="ar-IQ" sz="1900" kern="1200" dirty="0" smtClean="0"/>
            <a:t>قرار ضريبة نقل ملكية العقار (القرار 120 لسنة 2002) . تعليمات استقطاع ضريبة الاستقطاع المباشر رقم 1 لسنة 2007 بموجب تعليمات الموازنة الاتحادية لعام 2008 .</a:t>
          </a:r>
          <a:endParaRPr lang="ar-IQ" sz="1900" kern="1200" dirty="0"/>
        </a:p>
        <a:p>
          <a:pPr marL="171450" lvl="1" indent="-171450" algn="r" defTabSz="844550" rtl="1">
            <a:lnSpc>
              <a:spcPct val="90000"/>
            </a:lnSpc>
            <a:spcBef>
              <a:spcPct val="0"/>
            </a:spcBef>
            <a:spcAft>
              <a:spcPct val="15000"/>
            </a:spcAft>
            <a:buChar char="••"/>
          </a:pPr>
          <a:endParaRPr lang="ar-IQ" sz="1900" kern="1200" dirty="0"/>
        </a:p>
      </dsp:txBody>
      <dsp:txXfrm>
        <a:off x="0" y="2066763"/>
        <a:ext cx="7373292" cy="1975050"/>
      </dsp:txXfrm>
    </dsp:sp>
    <dsp:sp modelId="{BA343573-BBF7-4827-B19F-6B93A854F0A6}">
      <dsp:nvSpPr>
        <dsp:cNvPr id="0" name=""/>
        <dsp:cNvSpPr/>
      </dsp:nvSpPr>
      <dsp:spPr>
        <a:xfrm>
          <a:off x="368664" y="1786323"/>
          <a:ext cx="5161304"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889000" rtl="1">
            <a:lnSpc>
              <a:spcPct val="90000"/>
            </a:lnSpc>
            <a:spcBef>
              <a:spcPct val="0"/>
            </a:spcBef>
            <a:spcAft>
              <a:spcPct val="35000"/>
            </a:spcAft>
          </a:pPr>
          <a:r>
            <a:rPr lang="ar-IQ" sz="2000" b="1" u="none" kern="1200" dirty="0" smtClean="0"/>
            <a:t>قانون ضريبة المبيعات رقم 36 لسنة 1997 (الفنادق والمطاعم) .</a:t>
          </a:r>
          <a:endParaRPr lang="en-US" sz="2000" u="none" kern="1200" dirty="0"/>
        </a:p>
      </dsp:txBody>
      <dsp:txXfrm>
        <a:off x="396044" y="1813703"/>
        <a:ext cx="5106544"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dirty="0"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6C97D6-057B-48EC-84DE-EA2BF2DED0B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785794"/>
            <a:ext cx="7786742" cy="5429288"/>
          </a:xfrm>
        </p:spPr>
        <p:style>
          <a:lnRef idx="2">
            <a:schemeClr val="dk1"/>
          </a:lnRef>
          <a:fillRef idx="1">
            <a:schemeClr val="lt1"/>
          </a:fillRef>
          <a:effectRef idx="0">
            <a:schemeClr val="dk1"/>
          </a:effectRef>
          <a:fontRef idx="minor">
            <a:schemeClr val="dk1"/>
          </a:fontRef>
        </p:style>
        <p:txBody>
          <a:bodyPr>
            <a:noAutofit/>
          </a:bodyPr>
          <a:lstStyle/>
          <a:p>
            <a:pPr algn="ctr"/>
            <a:endParaRPr lang="ar-IQ"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محاضرات المالية العامة </a:t>
            </a:r>
          </a:p>
          <a:p>
            <a:pPr algn="ctr"/>
            <a:r>
              <a:rPr lang="ar-IQ" sz="4000" b="1" dirty="0" smtClean="0">
                <a:latin typeface="Arial" pitchFamily="34" charset="0"/>
                <a:cs typeface="Arial" pitchFamily="34" charset="0"/>
              </a:rPr>
              <a:t>المرحلة الثالثة </a:t>
            </a:r>
            <a:endParaRPr lang="en-US"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   </a:t>
            </a:r>
            <a:r>
              <a:rPr lang="ar-IQ" sz="4000" b="1" dirty="0">
                <a:latin typeface="Arial" pitchFamily="34" charset="0"/>
                <a:cs typeface="Arial" pitchFamily="34" charset="0"/>
              </a:rPr>
              <a:t>النظام الضريبي في العراق</a:t>
            </a:r>
            <a:endParaRPr lang="ar-IQ" sz="4000" b="1" dirty="0" smtClean="0">
              <a:latin typeface="Arial" pitchFamily="34" charset="0"/>
              <a:cs typeface="Arial" pitchFamily="34" charset="0"/>
            </a:endParaRPr>
          </a:p>
          <a:p>
            <a:pPr algn="justLow"/>
            <a:endParaRPr lang="en-US" sz="2400" dirty="0" smtClean="0"/>
          </a:p>
          <a:p>
            <a:pPr algn="justLow"/>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مدرس</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علياء حسين</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خلف </a:t>
            </a:r>
            <a:r>
              <a:rPr lang="ar-IQ"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الزركوش</a:t>
            </a:r>
            <a:endPar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9199302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568952" cy="3046988"/>
          </a:xfrm>
          <a:prstGeom prst="rect">
            <a:avLst/>
          </a:prstGeom>
        </p:spPr>
        <p:txBody>
          <a:bodyPr wrap="square">
            <a:spAutoFit/>
          </a:bodyPr>
          <a:lstStyle/>
          <a:p>
            <a:pPr algn="justLow"/>
            <a:r>
              <a:rPr lang="ar-IQ" sz="3200" b="1" dirty="0"/>
              <a:t>النظام الضريبي يقصد به (هو النظام الذي يسعى الى تحقيق اهداف اجتماعية واقتصادية وسياسية ومالية للمجتمع ضمن اقليم او دولة معينة من خلال استخدام سلطتها في فرض وجباية الضرائب ضمن ذلك النطاق) </a:t>
            </a:r>
          </a:p>
        </p:txBody>
      </p:sp>
    </p:spTree>
    <p:extLst>
      <p:ext uri="{BB962C8B-B14F-4D97-AF65-F5344CB8AC3E}">
        <p14:creationId xmlns:p14="http://schemas.microsoft.com/office/powerpoint/2010/main" val="25536200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600" b="1" u="sng" dirty="0" smtClean="0"/>
              <a:t>ثانيا :- </a:t>
            </a:r>
            <a:r>
              <a:rPr lang="ar-IQ" sz="3600" b="1" u="sng" dirty="0"/>
              <a:t>ويتألف من ثلاث عناصر رئيسية هي :</a:t>
            </a:r>
            <a:endParaRPr lang="en-US" sz="3600" dirty="0"/>
          </a:p>
        </p:txBody>
      </p:sp>
      <p:graphicFrame>
        <p:nvGraphicFramePr>
          <p:cNvPr id="4" name="رسم تخطيطي 3"/>
          <p:cNvGraphicFramePr/>
          <p:nvPr>
            <p:extLst>
              <p:ext uri="{D42A27DB-BD31-4B8C-83A1-F6EECF244321}">
                <p14:modId xmlns:p14="http://schemas.microsoft.com/office/powerpoint/2010/main" val="2747690952"/>
              </p:ext>
            </p:extLst>
          </p:nvPr>
        </p:nvGraphicFramePr>
        <p:xfrm>
          <a:off x="0" y="1928802"/>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7312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827584" y="1916832"/>
            <a:ext cx="7117180" cy="4941168"/>
          </a:xfrm>
        </p:spPr>
        <p:txBody>
          <a:bodyPr>
            <a:normAutofit/>
          </a:bodyPr>
          <a:lstStyle/>
          <a:p>
            <a:endParaRPr lang="ar-SA" dirty="0"/>
          </a:p>
        </p:txBody>
      </p:sp>
      <p:sp>
        <p:nvSpPr>
          <p:cNvPr id="5" name="عنوان 4"/>
          <p:cNvSpPr>
            <a:spLocks noGrp="1"/>
          </p:cNvSpPr>
          <p:nvPr>
            <p:ph type="ctrTitle"/>
          </p:nvPr>
        </p:nvSpPr>
        <p:spPr>
          <a:xfrm>
            <a:off x="179512" y="891620"/>
            <a:ext cx="8964488" cy="1025212"/>
          </a:xfrm>
        </p:spPr>
        <p:txBody>
          <a:bodyPr/>
          <a:lstStyle/>
          <a:p>
            <a:pPr algn="r"/>
            <a:r>
              <a:rPr lang="ar-IQ" b="1" dirty="0"/>
              <a:t>ونعني بضريبة الدخل في العراق بانها جميع الضرائب التي تجبيها الهيئة العامة للضرائب من خلال تنفيذ القوانين التالية :- </a:t>
            </a:r>
            <a:endParaRPr lang="en-US" dirty="0"/>
          </a:p>
        </p:txBody>
      </p:sp>
      <p:graphicFrame>
        <p:nvGraphicFramePr>
          <p:cNvPr id="7" name="رسم تخطيطي 6"/>
          <p:cNvGraphicFramePr/>
          <p:nvPr>
            <p:extLst>
              <p:ext uri="{D42A27DB-BD31-4B8C-83A1-F6EECF244321}">
                <p14:modId xmlns:p14="http://schemas.microsoft.com/office/powerpoint/2010/main" val="980920272"/>
              </p:ext>
            </p:extLst>
          </p:nvPr>
        </p:nvGraphicFramePr>
        <p:xfrm>
          <a:off x="571472" y="2060848"/>
          <a:ext cx="737329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3238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571480"/>
            <a:ext cx="7929617" cy="5643601"/>
          </a:xfrm>
        </p:spPr>
        <p:txBody>
          <a:bodyPr>
            <a:normAutofit lnSpcReduction="10000"/>
          </a:bodyPr>
          <a:lstStyle/>
          <a:p>
            <a:pPr algn="justLow"/>
            <a:r>
              <a:rPr lang="ar-IQ" b="1" dirty="0" smtClean="0"/>
              <a:t>خصائص </a:t>
            </a:r>
            <a:r>
              <a:rPr lang="ar-IQ" b="1" dirty="0"/>
              <a:t>النظام الضريبي في العراق : </a:t>
            </a:r>
            <a:endParaRPr lang="en-US" b="1" dirty="0" smtClean="0"/>
          </a:p>
          <a:p>
            <a:pPr marL="0" indent="0" algn="justLow">
              <a:buNone/>
            </a:pPr>
            <a:r>
              <a:rPr lang="ar-IQ" b="1" dirty="0"/>
              <a:t>- الجمع بين الضرائب المباشرة وغير المباشرة : وذلك عن طريق فرض ضرائب مباشرة على الدخل وراس المال , وتشمل الضرائب المباشرة الضريبة على دخل الافراد والشركات . اما الضرائب على راس المال فتشمل ضريبة العقار وضريبة العرصات . اما الضرائب غير المباشرة فتشمل الضرائب </a:t>
            </a:r>
            <a:r>
              <a:rPr lang="ar-IQ" b="1" dirty="0" smtClean="0"/>
              <a:t>الجمركية </a:t>
            </a:r>
            <a:r>
              <a:rPr lang="ar-IQ" b="1" dirty="0"/>
              <a:t>التي تم الغاؤها وحلت محلها ضريبة (اعادة الاعمار) والضرائب على الانتاج , ورسم الطابع ورسم التسجيل العقاري . لكن الملاحظة المهمة في هذا الصدد ان الضرائب غير المباشرة </a:t>
            </a:r>
            <a:r>
              <a:rPr lang="ar-IQ" b="1" dirty="0" smtClean="0"/>
              <a:t>(الجمركية) </a:t>
            </a:r>
            <a:r>
              <a:rPr lang="ar-IQ" b="1" dirty="0"/>
              <a:t>كانت المهيمنة على الهيكل الضريبي العراقي , اما بعد عام 2003 والتغيرات التي شهدها (من اهمها الضريبة </a:t>
            </a:r>
            <a:r>
              <a:rPr lang="ar-IQ" b="1" dirty="0" smtClean="0"/>
              <a:t>الجمركية </a:t>
            </a:r>
            <a:r>
              <a:rPr lang="ar-IQ" b="1" dirty="0"/>
              <a:t>بنسبة 5% تحت مسمى (اعادة اعمار) العراق وتوسيع الوعاء الضريبي بشمول الموظفين </a:t>
            </a:r>
            <a:r>
              <a:rPr lang="ar-IQ" b="1" dirty="0" smtClean="0"/>
              <a:t>الحكوميين </a:t>
            </a:r>
            <a:r>
              <a:rPr lang="ar-IQ" b="1" dirty="0"/>
              <a:t>بالاستقطاع الضريبي المباشر , وما تدفعه الشركات </a:t>
            </a:r>
            <a:r>
              <a:rPr lang="ar-IQ" b="1" dirty="0" smtClean="0"/>
              <a:t>وبالأخص </a:t>
            </a:r>
            <a:r>
              <a:rPr lang="ar-IQ" b="1" dirty="0"/>
              <a:t>شركات الاتصالات.</a:t>
            </a:r>
          </a:p>
          <a:p>
            <a:pPr marL="0" indent="0" algn="justLow">
              <a:buNone/>
            </a:pPr>
            <a:r>
              <a:rPr lang="ar-IQ" b="1" dirty="0"/>
              <a:t>2- كثرة </a:t>
            </a:r>
            <a:r>
              <a:rPr lang="ar-IQ" b="1"/>
              <a:t>الاعفاءات </a:t>
            </a:r>
            <a:r>
              <a:rPr lang="ar-IQ" b="1" smtClean="0"/>
              <a:t>والسمحات </a:t>
            </a:r>
            <a:r>
              <a:rPr lang="ar-IQ" b="1" dirty="0"/>
              <a:t>حيث نلاحظ توسع المشرع العراقي في الاعفاءات بهدف تخفيف الاثار السلبية للضرائب اقتصاديا وتعزيز العدالة الاجتماعية . </a:t>
            </a:r>
          </a:p>
          <a:p>
            <a:pPr marL="0" indent="0" algn="justLow">
              <a:buNone/>
            </a:pPr>
            <a:r>
              <a:rPr lang="ar-IQ" b="1" dirty="0"/>
              <a:t>3- يتميز القانون الضريبي العراقي بكثرة التعديلات غير المهمة التي طرأت عليه .</a:t>
            </a:r>
          </a:p>
          <a:p>
            <a:pPr marL="0" indent="0" algn="justLow">
              <a:buNone/>
            </a:pPr>
            <a:r>
              <a:rPr lang="ar-IQ" b="1" dirty="0"/>
              <a:t>4- يعتبر قانون ضريبة الدخل رقم 113 لسنة 1982 المكلف العربي مقيما بمجرد دخوله للعراق بغض النظر عن المدة التي يقضيها .</a:t>
            </a:r>
            <a:endParaRPr lang="ar-IQ" b="1" dirty="0"/>
          </a:p>
        </p:txBody>
      </p:sp>
    </p:spTree>
    <p:extLst>
      <p:ext uri="{BB962C8B-B14F-4D97-AF65-F5344CB8AC3E}">
        <p14:creationId xmlns:p14="http://schemas.microsoft.com/office/powerpoint/2010/main" val="33420330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182</TotalTime>
  <Words>329</Words>
  <Application>Microsoft Office PowerPoint</Application>
  <PresentationFormat>عرض على الشاشة (3:4)‏</PresentationFormat>
  <Paragraphs>21</Paragraphs>
  <Slides>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5</vt:i4>
      </vt:variant>
    </vt:vector>
  </HeadingPairs>
  <TitlesOfParts>
    <vt:vector size="12" baseType="lpstr">
      <vt:lpstr>Arial</vt:lpstr>
      <vt:lpstr>Courier New</vt:lpstr>
      <vt:lpstr>Tahoma</vt:lpstr>
      <vt:lpstr>Trebuchet MS</vt:lpstr>
      <vt:lpstr>Verdana</vt:lpstr>
      <vt:lpstr>Wingdings 2</vt:lpstr>
      <vt:lpstr>Spring</vt:lpstr>
      <vt:lpstr>عرض تقديمي في PowerPoint</vt:lpstr>
      <vt:lpstr>عرض تقديمي في PowerPoint</vt:lpstr>
      <vt:lpstr>ثانيا :- ويتألف من ثلاث عناصر رئيسية هي :</vt:lpstr>
      <vt:lpstr>ونعني بضريبة الدخل في العراق بانها جميع الضرائب التي تجبيها الهيئة العامة للضرائب من خلال تنفيذ القوانين التالية :-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ذوي الاحتياجات الخاصة </dc:title>
  <dc:creator>abd</dc:creator>
  <cp:lastModifiedBy>win-7</cp:lastModifiedBy>
  <cp:revision>64</cp:revision>
  <dcterms:created xsi:type="dcterms:W3CDTF">2014-10-25T03:41:50Z</dcterms:created>
  <dcterms:modified xsi:type="dcterms:W3CDTF">2019-11-29T12:11:26Z</dcterms:modified>
</cp:coreProperties>
</file>